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2" r:id="rId1"/>
  </p:sldMasterIdLst>
  <p:notesMasterIdLst>
    <p:notesMasterId r:id="rId12"/>
  </p:notesMasterIdLst>
  <p:sldIdLst>
    <p:sldId id="256" r:id="rId2"/>
    <p:sldId id="332" r:id="rId3"/>
    <p:sldId id="325" r:id="rId4"/>
    <p:sldId id="292" r:id="rId5"/>
    <p:sldId id="346" r:id="rId6"/>
    <p:sldId id="340" r:id="rId7"/>
    <p:sldId id="348" r:id="rId8"/>
    <p:sldId id="347" r:id="rId9"/>
    <p:sldId id="345" r:id="rId10"/>
    <p:sldId id="349" r:id="rId11"/>
  </p:sldIdLst>
  <p:sldSz cx="9144000" cy="6858000" type="screen4x3"/>
  <p:notesSz cx="6794500" cy="9931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09" autoAdjust="0"/>
    <p:restoredTop sz="94660"/>
  </p:normalViewPr>
  <p:slideViewPr>
    <p:cSldViewPr>
      <p:cViewPr varScale="1">
        <p:scale>
          <a:sx n="108" d="100"/>
          <a:sy n="108" d="100"/>
        </p:scale>
        <p:origin x="1008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8B4FB-A71E-41A2-AA34-AFA2013BE5FB}" type="datetimeFigureOut">
              <a:rPr lang="en-AU" smtClean="0"/>
              <a:t>12/06/2024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7415"/>
            <a:ext cx="5435600" cy="446913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DD430-45F1-49E8-A4AA-E7762398F06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0769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5A684-C4A5-474C-972F-AE349DF0771C}" type="datetime12">
              <a:rPr lang="en-AU" smtClean="0"/>
              <a:t>10:40 AM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4966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68DB-E884-4203-997E-7A47E173372C}" type="datetime12">
              <a:rPr lang="en-AU" smtClean="0"/>
              <a:t>10:40 AM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5852602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68DB-E884-4203-997E-7A47E173372C}" type="datetime12">
              <a:rPr lang="en-AU" smtClean="0"/>
              <a:t>10:40 AM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7291518"/>
      </p:ext>
    </p:extLst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68DB-E884-4203-997E-7A47E173372C}" type="datetime12">
              <a:rPr lang="en-AU" smtClean="0"/>
              <a:t>10:40 AM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4753844"/>
      </p:ext>
    </p:extLst>
  </p:cSld>
  <p:clrMapOvr>
    <a:masterClrMapping/>
  </p:clrMapOvr>
  <p:hf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B66F2-D7F1-4189-BC76-7090055540FB}" type="datetime12">
              <a:rPr lang="en-AU" smtClean="0"/>
              <a:t>10:40 AM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967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68DB-E884-4203-997E-7A47E173372C}" type="datetime12">
              <a:rPr lang="en-AU" smtClean="0"/>
              <a:t>10:40 AM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9782774"/>
      </p:ext>
    </p:extLst>
  </p:cSld>
  <p:clrMapOvr>
    <a:masterClrMapping/>
  </p:clrMapOvr>
  <p:hf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68DB-E884-4203-997E-7A47E173372C}" type="datetime12">
              <a:rPr lang="en-AU" smtClean="0"/>
              <a:t>10:40 AM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3145305"/>
      </p:ext>
    </p:extLst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8A7A6-F639-42ED-8094-88BBA67AA484}" type="datetime12">
              <a:rPr lang="en-AU" smtClean="0"/>
              <a:t>10:40 AM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8699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E0B0A-9009-4FB2-A86F-D469E235754F}" type="datetime12">
              <a:rPr lang="en-AU" smtClean="0"/>
              <a:t>10:40 AM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866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68DB-E884-4203-997E-7A47E173372C}" type="datetime12">
              <a:rPr lang="en-AU" smtClean="0"/>
              <a:t>10:40 AM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0236593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D9D1E-7650-4A56-B48D-468ED83D8B3C}" type="datetime12">
              <a:rPr lang="en-AU" smtClean="0"/>
              <a:t>10:40 AM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504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A68DB-E884-4203-997E-7A47E173372C}" type="datetime12">
              <a:rPr lang="en-AU" smtClean="0"/>
              <a:t>10:40 AM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DB3A2-761A-46A6-AFF4-2C8BC4946D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1626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3" r:id="rId1"/>
    <p:sldLayoutId id="2147483904" r:id="rId2"/>
    <p:sldLayoutId id="2147483905" r:id="rId3"/>
    <p:sldLayoutId id="2147483906" r:id="rId4"/>
    <p:sldLayoutId id="2147483907" r:id="rId5"/>
    <p:sldLayoutId id="2147483908" r:id="rId6"/>
    <p:sldLayoutId id="2147483909" r:id="rId7"/>
    <p:sldLayoutId id="2147483910" r:id="rId8"/>
    <p:sldLayoutId id="2147483911" r:id="rId9"/>
    <p:sldLayoutId id="2147483912" r:id="rId10"/>
    <p:sldLayoutId id="2147483913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xonriB2NA7U?feature=oembe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3930" y="1008993"/>
            <a:ext cx="7551420" cy="3573821"/>
          </a:xfrm>
        </p:spPr>
        <p:txBody>
          <a:bodyPr anchor="b">
            <a:normAutofit/>
          </a:bodyPr>
          <a:lstStyle/>
          <a:p>
            <a:pPr algn="l"/>
            <a:br>
              <a:rPr lang="en-AU" sz="7800" dirty="0"/>
            </a:br>
            <a:r>
              <a:rPr lang="en-AU" dirty="0"/>
              <a:t>The night sky</a:t>
            </a:r>
            <a:br>
              <a:rPr lang="en-AU" sz="7800" dirty="0"/>
            </a:br>
            <a:endParaRPr lang="en-AU" sz="7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3930" y="4582814"/>
            <a:ext cx="5349252" cy="1312657"/>
          </a:xfrm>
        </p:spPr>
        <p:txBody>
          <a:bodyPr anchor="t">
            <a:normAutofit/>
          </a:bodyPr>
          <a:lstStyle/>
          <a:p>
            <a:pPr algn="l"/>
            <a:r>
              <a:rPr lang="en-AU"/>
              <a:t>Year 7 Science</a:t>
            </a:r>
          </a:p>
          <a:p>
            <a:pPr algn="l"/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E1DE5-4C3B-89A4-2C94-67F9D57F03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19046" y="5769149"/>
            <a:ext cx="1796304" cy="365760"/>
          </a:xfrm>
        </p:spPr>
        <p:txBody>
          <a:bodyPr anchor="b">
            <a:normAutofit fontScale="70000" lnSpcReduction="20000"/>
          </a:bodyPr>
          <a:lstStyle/>
          <a:p>
            <a:pPr algn="r">
              <a:spcAft>
                <a:spcPts val="600"/>
              </a:spcAft>
            </a:pPr>
            <a:fld id="{3B32D4A2-8688-4782-ABE6-7A7223AA7781}" type="datetime1">
              <a:rPr lang="en-AU" sz="2800" b="1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12/06/2024</a:t>
            </a:fld>
            <a:endParaRPr lang="en-AU" sz="10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64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60D320-21F9-3294-3C64-AC5B24987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r>
              <a:rPr lang="en-AU" sz="6300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E0C25-5006-AC3C-499C-E780FF348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2564905"/>
            <a:ext cx="6984776" cy="320496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200" dirty="0"/>
              <a:t>Identify objects in the night sky</a:t>
            </a:r>
          </a:p>
          <a:p>
            <a:pPr marL="0" indent="0">
              <a:buNone/>
            </a:pPr>
            <a:r>
              <a:rPr lang="en-US" sz="3200" dirty="0"/>
              <a:t>Define and give examples of constellations.</a:t>
            </a:r>
          </a:p>
          <a:p>
            <a:pPr marL="0" indent="0">
              <a:buNone/>
            </a:pPr>
            <a:r>
              <a:rPr lang="en-US" sz="3200" dirty="0"/>
              <a:t>Use a planisphere.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753A7-CA5C-7317-0047-DA472F1618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78741" y="5769864"/>
            <a:ext cx="1736608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D7CA68DB-E884-4203-997E-7A47E173372C}" type="datetime12">
              <a:rPr lang="en-AU" sz="100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10:54 AM</a:t>
            </a:fld>
            <a:endParaRPr lang="en-AU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519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DB9AE-06C3-C070-A94D-3CC6F6ED3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684708"/>
            <a:ext cx="6264465" cy="673717"/>
          </a:xfrm>
        </p:spPr>
        <p:txBody>
          <a:bodyPr anchor="ctr">
            <a:normAutofit fontScale="90000"/>
          </a:bodyPr>
          <a:lstStyle/>
          <a:p>
            <a:r>
              <a:rPr lang="en-AU" sz="6300" dirty="0"/>
              <a:t>Review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783DC-4B05-6F4A-18D2-86F6C8C1AD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78741" y="5769864"/>
            <a:ext cx="1736608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D7CA68DB-E884-4203-997E-7A47E173372C}" type="datetime12">
              <a:rPr lang="en-AU" sz="100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10:40 AM</a:t>
            </a:fld>
            <a:endParaRPr lang="en-AU" sz="100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F31645-05D7-2C16-EBC7-7D92E5521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990" y="161033"/>
            <a:ext cx="1694835" cy="105469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520151-6F7C-C87B-55E0-B5E64ACFB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dirty="0"/>
              <a:t>1. List these objects from largest to smallest:</a:t>
            </a:r>
          </a:p>
          <a:p>
            <a:pPr marL="457200" lvl="1" indent="0">
              <a:buNone/>
            </a:pPr>
            <a:r>
              <a:rPr lang="en-AU" sz="2800" dirty="0"/>
              <a:t>terrestrial planet</a:t>
            </a:r>
          </a:p>
          <a:p>
            <a:pPr marL="457200" lvl="1" indent="0">
              <a:buNone/>
            </a:pPr>
            <a:r>
              <a:rPr lang="en-AU" sz="2800" dirty="0"/>
              <a:t>moon</a:t>
            </a:r>
          </a:p>
          <a:p>
            <a:pPr marL="457200" lvl="1" indent="0">
              <a:buNone/>
            </a:pPr>
            <a:r>
              <a:rPr lang="en-AU" sz="2800" dirty="0"/>
              <a:t>asteroid</a:t>
            </a:r>
          </a:p>
          <a:p>
            <a:pPr marL="457200" lvl="1" indent="0">
              <a:buNone/>
            </a:pPr>
            <a:r>
              <a:rPr lang="en-AU" sz="2800" dirty="0"/>
              <a:t>star</a:t>
            </a:r>
          </a:p>
          <a:p>
            <a:pPr marL="457200" lvl="1" indent="0">
              <a:buNone/>
            </a:pPr>
            <a:r>
              <a:rPr lang="en-AU" sz="2800" dirty="0"/>
              <a:t>comet</a:t>
            </a:r>
          </a:p>
          <a:p>
            <a:pPr marL="457200" lvl="1" indent="0">
              <a:buNone/>
            </a:pPr>
            <a:r>
              <a:rPr lang="en-AU" sz="2800" dirty="0"/>
              <a:t>gas planet</a:t>
            </a:r>
          </a:p>
          <a:p>
            <a:pPr marL="457200" lvl="1" indent="0">
              <a:buNone/>
            </a:pPr>
            <a:r>
              <a:rPr lang="en-AU" sz="2800" dirty="0"/>
              <a:t>galaxy</a:t>
            </a:r>
          </a:p>
          <a:p>
            <a:pPr marL="0" indent="0">
              <a:buNone/>
            </a:pPr>
            <a:r>
              <a:rPr lang="en-AU" dirty="0"/>
              <a:t>2. Choose two of these objects to compare and contrast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04BF60F-7C52-4EEF-2D20-7E0F85FC641E}"/>
              </a:ext>
            </a:extLst>
          </p:cNvPr>
          <p:cNvSpPr/>
          <p:nvPr/>
        </p:nvSpPr>
        <p:spPr>
          <a:xfrm>
            <a:off x="4860032" y="3068960"/>
            <a:ext cx="1440160" cy="1512168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DA65A55-5A14-4500-8A16-76E814C2A256}"/>
              </a:ext>
            </a:extLst>
          </p:cNvPr>
          <p:cNvSpPr/>
          <p:nvPr/>
        </p:nvSpPr>
        <p:spPr>
          <a:xfrm>
            <a:off x="5469880" y="3068960"/>
            <a:ext cx="1440160" cy="1512168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48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D47DF9-AF84-6B56-EE0F-20E6284D4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CAA0238-263E-13C3-DAFA-B1B06D2E3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C6B1B009-BF0F-FEC5-E534-450A1AE63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8DFEBE-6E8D-EE8F-B36D-F6B62A355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7C1BF5-61C5-8D39-FEB8-9B26F6F01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 fontScale="90000"/>
          </a:bodyPr>
          <a:lstStyle/>
          <a:p>
            <a:r>
              <a:rPr lang="en-AU" sz="6300" dirty="0"/>
              <a:t>Learning Intentions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3B0E0-C632-B429-9483-316946178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2492897"/>
            <a:ext cx="7687764" cy="327696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Predictable phenomena on Earth, including seasons and eclipses, are caused by the relative positions of the Sun, Earth and the Moon.</a:t>
            </a:r>
            <a:endParaRPr lang="en-AU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37C9F-FCF0-B440-631F-E370298D6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78741" y="5769864"/>
            <a:ext cx="1736608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D7CA68DB-E884-4203-997E-7A47E173372C}" type="datetime12">
              <a:rPr lang="en-AU" sz="100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10:40 AM</a:t>
            </a:fld>
            <a:endParaRPr lang="en-AU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06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3335867"/>
            <a:ext cx="246888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623275"/>
            <a:ext cx="8178790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60D320-21F9-3294-3C64-AC5B24987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930" y="1050595"/>
            <a:ext cx="6056111" cy="1618489"/>
          </a:xfrm>
        </p:spPr>
        <p:txBody>
          <a:bodyPr anchor="ctr">
            <a:normAutofit/>
          </a:bodyPr>
          <a:lstStyle/>
          <a:p>
            <a:r>
              <a:rPr lang="en-AU" sz="6300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E0C25-5006-AC3C-499C-E780FF348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2564905"/>
            <a:ext cx="6984776" cy="320496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200" dirty="0"/>
              <a:t>Identify objects in the night sky</a:t>
            </a:r>
          </a:p>
          <a:p>
            <a:pPr marL="0" indent="0">
              <a:buNone/>
            </a:pPr>
            <a:r>
              <a:rPr lang="en-US" sz="3200" dirty="0"/>
              <a:t>Define and give examples of constellations.</a:t>
            </a:r>
          </a:p>
          <a:p>
            <a:pPr marL="0" indent="0">
              <a:buNone/>
            </a:pPr>
            <a:r>
              <a:rPr lang="en-US" sz="3200" dirty="0"/>
              <a:t>Use a planisphere.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753A7-CA5C-7317-0047-DA472F1618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78741" y="5769864"/>
            <a:ext cx="1736608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D7CA68DB-E884-4203-997E-7A47E173372C}" type="datetime12">
              <a:rPr lang="en-AU" sz="100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10:40 AM</a:t>
            </a:fld>
            <a:endParaRPr lang="en-AU" sz="1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1257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6ECA6DCB-B7E1-40A9-9524-540C6DA40B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1E451C-D6BD-4779-036E-7C79B12A9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698" y="1196752"/>
            <a:ext cx="4644608" cy="787496"/>
          </a:xfrm>
        </p:spPr>
        <p:txBody>
          <a:bodyPr anchor="ctr">
            <a:normAutofit fontScale="90000"/>
          </a:bodyPr>
          <a:lstStyle/>
          <a:p>
            <a:r>
              <a:rPr lang="en-AU" sz="3500" dirty="0"/>
              <a:t>Constellations  </a:t>
            </a:r>
            <a:fld id="{D75945AC-702C-4332-8391-5A0C67F72FD3}" type="datetime1">
              <a:rPr lang="en-AU" sz="3500" smtClean="0"/>
              <a:t>12/06/2024</a:t>
            </a:fld>
            <a:endParaRPr lang="en-AU" sz="35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2663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813" y="2123821"/>
            <a:ext cx="373130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E4C37-D270-4422-C3C5-12BDFC490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039" y="2330505"/>
            <a:ext cx="3958549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b="1" i="0" dirty="0">
                <a:effectLst/>
                <a:latin typeface="+mj-lt"/>
              </a:rPr>
              <a:t>Constellations are group of stars forming a </a:t>
            </a:r>
            <a:r>
              <a:rPr lang="en-AU" b="1" dirty="0">
                <a:latin typeface="+mj-lt"/>
              </a:rPr>
              <a:t>recognisable</a:t>
            </a:r>
            <a:r>
              <a:rPr lang="en-AU" b="1" i="0" dirty="0">
                <a:effectLst/>
                <a:latin typeface="+mj-lt"/>
              </a:rPr>
              <a:t> pattern</a:t>
            </a:r>
            <a:r>
              <a:rPr lang="en-AU" i="0" dirty="0">
                <a:effectLst/>
                <a:latin typeface="+mj-lt"/>
              </a:rPr>
              <a:t>, that is traditionally named after its apparent form or identified with a </a:t>
            </a:r>
            <a:r>
              <a:rPr lang="en-AU" dirty="0">
                <a:latin typeface="+mj-lt"/>
              </a:rPr>
              <a:t>mythological</a:t>
            </a:r>
            <a:r>
              <a:rPr lang="en-AU" i="0" dirty="0">
                <a:effectLst/>
                <a:latin typeface="+mj-lt"/>
              </a:rPr>
              <a:t> figure.</a:t>
            </a:r>
          </a:p>
          <a:p>
            <a:pPr marL="0" indent="0">
              <a:buNone/>
            </a:pPr>
            <a:endParaRPr lang="en-AU" sz="17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265" y="357447"/>
            <a:ext cx="3634116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F0DEEA-8250-45A0-30C9-9B875913A3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06" r="-2" b="-2"/>
          <a:stretch/>
        </p:blipFill>
        <p:spPr>
          <a:xfrm>
            <a:off x="5312567" y="581892"/>
            <a:ext cx="3298075" cy="251875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6B553-36DD-FE36-8DCE-3E27E424A4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170" y="6492240"/>
            <a:ext cx="22438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7CA68DB-E884-4203-997E-7A47E173372C}" type="datetime12">
              <a:rPr lang="en-AU" smtClean="0"/>
              <a:pPr>
                <a:spcAft>
                  <a:spcPts val="600"/>
                </a:spcAft>
              </a:pPr>
              <a:t>10:40 AM</a:t>
            </a:fld>
            <a:endParaRPr lang="en-AU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265" y="3505479"/>
            <a:ext cx="3634116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EFECF5-39C8-D65B-9F2A-F3A29EF2C0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050" b="1"/>
          <a:stretch/>
        </p:blipFill>
        <p:spPr>
          <a:xfrm>
            <a:off x="5312567" y="3707894"/>
            <a:ext cx="3296677" cy="25187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46C5D5-74C2-C1F6-5CDD-E79642322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950" y="33548"/>
            <a:ext cx="1902117" cy="12436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85E6F5-0DB4-118B-A223-E98FF3A690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547" y="278618"/>
            <a:ext cx="8419379" cy="64310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CF25D2-180A-6231-1EEC-F247A10DE6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673" y="301300"/>
            <a:ext cx="8394483" cy="6408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58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DF422-11CA-B2A5-C3B1-8F5F2843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9864F-2593-C951-0D17-C7C1EED51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68DB-E884-4203-997E-7A47E173372C}" type="datetime12">
              <a:rPr lang="en-AU" smtClean="0"/>
              <a:t>10:40 AM</a:t>
            </a:fld>
            <a:endParaRPr lang="en-AU"/>
          </a:p>
        </p:txBody>
      </p:sp>
      <p:pic>
        <p:nvPicPr>
          <p:cNvPr id="7" name="Online Media 6" title="Indigenous Astronomy V2.5 Interconnectedness II - The Emu in the Sky">
            <a:hlinkClick r:id="" action="ppaction://media"/>
            <a:extLst>
              <a:ext uri="{FF2B5EF4-FFF2-40B4-BE49-F238E27FC236}">
                <a16:creationId xmlns:a16="http://schemas.microsoft.com/office/drawing/2014/main" id="{C305458F-F7A5-A7A6-6612-1E60FD3EFBD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07504" y="124930"/>
            <a:ext cx="8928992" cy="504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52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5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0541" y="181576"/>
            <a:ext cx="886772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9542F1-0AAF-F8D6-064D-C91CFE2C22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14429" r="8828"/>
          <a:stretch/>
        </p:blipFill>
        <p:spPr>
          <a:xfrm>
            <a:off x="207263" y="847159"/>
            <a:ext cx="8867728" cy="6499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E39BAE-2473-88EF-FE1F-B81210226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10744"/>
            <a:ext cx="7623913" cy="622781"/>
          </a:xfrm>
        </p:spPr>
        <p:txBody>
          <a:bodyPr anchor="b">
            <a:normAutofit/>
          </a:bodyPr>
          <a:lstStyle/>
          <a:p>
            <a:r>
              <a:rPr lang="en-AU" sz="3500" dirty="0">
                <a:solidFill>
                  <a:srgbClr val="FFFFFF"/>
                </a:solidFill>
              </a:rPr>
              <a:t>The zodiac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89811-AE50-8723-27B6-837E5857B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274" y="810098"/>
            <a:ext cx="8707206" cy="25884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>
                <a:solidFill>
                  <a:srgbClr val="FFFFFF"/>
                </a:solidFill>
              </a:rPr>
              <a:t>Ancient Greeks saw different constellations move past at different times of the year, this formed the basis of the zodiac or star signs.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5E8E9-D584-B84E-C5B7-6673E390C5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7CA68DB-E884-4203-997E-7A47E173372C}" type="datetime12">
              <a:rPr lang="en-AU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10:42 AM</a:t>
            </a:fld>
            <a:endParaRPr lang="en-AU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554BDE-A974-5024-3B4F-3DBF80CC4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505" y="41963"/>
            <a:ext cx="1331640" cy="87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79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6ECA6DCB-B7E1-40A9-9524-540C6DA40B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1E451C-D6BD-4779-036E-7C79B12A9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170" y="856180"/>
            <a:ext cx="3959556" cy="1128068"/>
          </a:xfrm>
        </p:spPr>
        <p:txBody>
          <a:bodyPr anchor="ctr">
            <a:normAutofit/>
          </a:bodyPr>
          <a:lstStyle/>
          <a:p>
            <a:r>
              <a:rPr lang="en-AU" sz="3500" dirty="0"/>
              <a:t>Planisphere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2663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813" y="2123821"/>
            <a:ext cx="373130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E4C37-D270-4422-C3C5-12BDFC490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039" y="2264073"/>
            <a:ext cx="3458203" cy="404601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dirty="0"/>
              <a:t>Why do we need to have different planispheres for different locations?</a:t>
            </a:r>
          </a:p>
          <a:p>
            <a:pPr marL="0" indent="0">
              <a:buNone/>
            </a:pPr>
            <a:r>
              <a:rPr lang="en-AU" dirty="0"/>
              <a:t>Why do we need to adjust for the different time of year?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265" y="357447"/>
            <a:ext cx="3634116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6B553-36DD-FE36-8DCE-3E27E424A4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170" y="6492240"/>
            <a:ext cx="22438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7CA68DB-E884-4203-997E-7A47E173372C}" type="datetime12">
              <a:rPr lang="en-AU" smtClean="0"/>
              <a:pPr>
                <a:spcAft>
                  <a:spcPts val="600"/>
                </a:spcAft>
              </a:pPr>
              <a:t>10:40 AM</a:t>
            </a:fld>
            <a:endParaRPr lang="en-AU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265" y="3505479"/>
            <a:ext cx="3634116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1BCDF5-DF62-E6C7-EBB3-5EA4F9969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242" y="279825"/>
            <a:ext cx="4871126" cy="62977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8834A6-66B6-4994-8E3A-E0BA2C385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55" y="140238"/>
            <a:ext cx="3316511" cy="10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60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1998368"/>
            <a:ext cx="8771274" cy="782176"/>
            <a:chOff x="-2" y="1998368"/>
            <a:chExt cx="11695083" cy="782176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8537521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25E8250E-5346-7304-C464-760CCEB51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45" y="2599509"/>
            <a:ext cx="7607751" cy="34355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1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76B08-8881-80D0-5460-B8CAC84810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92240"/>
            <a:ext cx="20574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Aft>
                <a:spcPts val="600"/>
              </a:spcAft>
            </a:pPr>
            <a:fld id="{D7CA68DB-E884-4203-997E-7A47E173372C}" type="datetime12">
              <a:rPr lang="en-US"/>
              <a:pPr defTabSz="914400">
                <a:spcAft>
                  <a:spcPts val="600"/>
                </a:spcAft>
              </a:pPr>
              <a:t>10:40 AM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5E13B2-2B2F-9D13-541C-94FC0D7CC089}"/>
              </a:ext>
            </a:extLst>
          </p:cNvPr>
          <p:cNvSpPr txBox="1"/>
          <p:nvPr/>
        </p:nvSpPr>
        <p:spPr>
          <a:xfrm>
            <a:off x="595245" y="1013549"/>
            <a:ext cx="7001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000" dirty="0">
                <a:latin typeface="+mj-lt"/>
              </a:rPr>
              <a:t>Activity: Using sky maps</a:t>
            </a:r>
          </a:p>
        </p:txBody>
      </p:sp>
    </p:spTree>
    <p:extLst>
      <p:ext uri="{BB962C8B-B14F-4D97-AF65-F5344CB8AC3E}">
        <p14:creationId xmlns:p14="http://schemas.microsoft.com/office/powerpoint/2010/main" val="2829688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2017</TotalTime>
  <Words>199</Words>
  <Application>Microsoft Office PowerPoint</Application>
  <PresentationFormat>On-screen Show (4:3)</PresentationFormat>
  <Paragraphs>41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 The night sky </vt:lpstr>
      <vt:lpstr>Review</vt:lpstr>
      <vt:lpstr>Learning Intentions</vt:lpstr>
      <vt:lpstr>Success criteria</vt:lpstr>
      <vt:lpstr>Constellations  12/06/2024</vt:lpstr>
      <vt:lpstr>PowerPoint Presentation</vt:lpstr>
      <vt:lpstr>The zodiac</vt:lpstr>
      <vt:lpstr>Planisphere</vt:lpstr>
      <vt:lpstr>PowerPoint Presentation</vt:lpstr>
      <vt:lpstr>Success criteria</vt:lpstr>
    </vt:vector>
  </TitlesOfParts>
  <Company>The Department of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Transition</dc:title>
  <dc:creator>JOHNSON Kristy</dc:creator>
  <cp:lastModifiedBy>JOHNSON Kristy [Narrogin Senior High School]</cp:lastModifiedBy>
  <cp:revision>85</cp:revision>
  <cp:lastPrinted>2024-02-16T00:26:49Z</cp:lastPrinted>
  <dcterms:created xsi:type="dcterms:W3CDTF">2014-12-08T02:11:45Z</dcterms:created>
  <dcterms:modified xsi:type="dcterms:W3CDTF">2024-06-12T02:54:26Z</dcterms:modified>
</cp:coreProperties>
</file>

<file path=docProps/thumbnail.jpeg>
</file>